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2" r:id="rId7"/>
    <p:sldId id="264" r:id="rId8"/>
    <p:sldId id="266" r:id="rId9"/>
    <p:sldId id="261" r:id="rId10"/>
    <p:sldId id="263" r:id="rId11"/>
    <p:sldId id="278" r:id="rId12"/>
    <p:sldId id="265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1902"/>
    <a:srgbClr val="F40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5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B0794-6B71-43E6-9884-96B5FF287DA8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41EB6-32B9-4E6B-91A1-38B54E304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3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41EB6-32B9-4E6B-91A1-38B54E3046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401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174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932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628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70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771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285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124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877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919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273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C71AC-BCF0-41E0-9ED0-1352004F42E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67E43-C845-4033-8F9B-AE7B7A591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5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8378" y="-685800"/>
            <a:ext cx="5723468" cy="182809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My Favourite Books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06" y="381000"/>
            <a:ext cx="5712179" cy="1524000"/>
          </a:xfrm>
        </p:spPr>
        <p:txBody>
          <a:bodyPr>
            <a:normAutofit/>
          </a:bodyPr>
          <a:lstStyle/>
          <a:p>
            <a:pPr algn="ctr"/>
            <a:r>
              <a:rPr lang="en-US" sz="3400" b="1" dirty="0" smtClean="0">
                <a:solidFill>
                  <a:schemeClr val="tx1"/>
                </a:solidFill>
                <a:latin typeface="Brush Script MT" panose="03060802040406070304" pitchFamily="66" charset="0"/>
              </a:rPr>
              <a:t>By </a:t>
            </a:r>
            <a:r>
              <a:rPr lang="en-US" sz="3400" b="1" dirty="0" smtClean="0">
                <a:solidFill>
                  <a:schemeClr val="tx1"/>
                </a:solidFill>
                <a:latin typeface="Brush Script MT" panose="03060802040406070304" pitchFamily="66" charset="0"/>
              </a:rPr>
              <a:t>Jahanvi B</a:t>
            </a:r>
            <a:endParaRPr lang="en-US" sz="3400" b="1" dirty="0">
              <a:solidFill>
                <a:schemeClr val="tx1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14" y="2183690"/>
            <a:ext cx="2693789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6477" y="2234490"/>
            <a:ext cx="269398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1895" l="0" r="100000">
                        <a14:foregroundMark x1="62000" y1="42497" x2="62700" y2="39211"/>
                        <a14:foregroundMark x1="55300" y1="60570" x2="60600" y2="58379"/>
                        <a14:foregroundMark x1="25500" y1="20701" x2="25500" y2="59146"/>
                        <a14:foregroundMark x1="45205" y1="54719" x2="41438" y2="47670"/>
                        <a14:backgroundMark x1="5000" y1="18510" x2="17400" y2="1862"/>
                        <a14:backgroundMark x1="32300" y1="6572" x2="50700" y2="4053"/>
                        <a14:backgroundMark x1="48200" y1="13253" x2="51400" y2="47317"/>
                        <a14:backgroundMark x1="52100" y1="82804" x2="52500" y2="37678"/>
                        <a14:backgroundMark x1="36200" y1="49507" x2="52800" y2="76889"/>
                        <a14:backgroundMark x1="36200" y1="37349" x2="46400" y2="50602"/>
                        <a14:backgroundMark x1="9900" y1="46878" x2="8500" y2="85761"/>
                        <a14:backgroundMark x1="6800" y1="39540" x2="14200" y2="87185"/>
                        <a14:backgroundMark x1="36200" y1="5476" x2="1100" y2="1424"/>
                        <a14:backgroundMark x1="11000" y1="4381" x2="10300" y2="28039"/>
                        <a14:backgroundMark x1="2900" y1="37349" x2="6400" y2="38445"/>
                        <a14:backgroundMark x1="12400" y1="52793" x2="17000" y2="78751"/>
                        <a14:backgroundMark x1="18800" y1="43593" x2="13800" y2="53998"/>
                        <a14:backgroundMark x1="58800" y1="35816" x2="50000" y2="46878"/>
                        <a14:backgroundMark x1="35100" y1="48740" x2="39000" y2="58379"/>
                        <a14:backgroundMark x1="35100" y1="45126" x2="40100" y2="51041"/>
                        <a14:backgroundMark x1="11000" y1="30340" x2="12400" y2="31763"/>
                        <a14:backgroundMark x1="26200" y1="69880" x2="26200" y2="80175"/>
                        <a14:backgroundMark x1="29100" y1="87185" x2="26600" y2="69441"/>
                        <a14:backgroundMark x1="40400" y1="76889" x2="50700" y2="80613"/>
                        <a14:backgroundMark x1="90400" y1="2191" x2="95000" y2="14348"/>
                        <a14:backgroundMark x1="87500" y1="5148" x2="90700" y2="17744"/>
                        <a14:backgroundMark x1="94600" y1="16210" x2="86100" y2="27711"/>
                        <a14:backgroundMark x1="89600" y1="39869" x2="96700" y2="68018"/>
                        <a14:backgroundMark x1="97800" y1="28806" x2="87900" y2="63198"/>
                        <a14:backgroundMark x1="84300" y1="30340" x2="85000" y2="26616"/>
                        <a14:backgroundMark x1="86800" y1="63527" x2="95700" y2="83571"/>
                        <a14:backgroundMark x1="76200" y1="70975" x2="76200" y2="89485"/>
                        <a14:backgroundMark x1="63100" y1="48740" x2="62400" y2="56188"/>
                        <a14:backgroundMark x1="58500" y1="43921" x2="58500" y2="43921"/>
                        <a14:backgroundMark x1="37900" y1="71303" x2="44000" y2="86090"/>
                        <a14:backgroundMark x1="60200" y1="61336" x2="57400" y2="86528"/>
                        <a14:backgroundMark x1="98516" y1="20789" x2="99201" y2="19952"/>
                        <a14:backgroundMark x1="12557" y1="34409" x2="14269" y2="35842"/>
                        <a14:backgroundMark x1="1027" y1="27001" x2="0" y2="28554"/>
                        <a14:backgroundMark x1="58447" y1="59140" x2="59475" y2="59618"/>
                        <a14:backgroundMark x1="52968" y1="58423" x2="58447" y2="60335"/>
                        <a14:backgroundMark x1="47603" y1="56631" x2="48973" y2="53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17"/>
          <a:stretch/>
        </p:blipFill>
        <p:spPr bwMode="auto">
          <a:xfrm>
            <a:off x="2368550" y="2667000"/>
            <a:ext cx="3788224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6508666"/>
      </p:ext>
    </p:extLst>
  </p:cSld>
  <p:clrMapOvr>
    <a:masterClrMapping/>
  </p:clrMapOvr>
  <p:transition spd="slow" advClick="0">
    <p:randomBar dir="vert"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2400"/>
            <a:ext cx="6965245" cy="1202485"/>
          </a:xfrm>
        </p:spPr>
        <p:txBody>
          <a:bodyPr/>
          <a:lstStyle/>
          <a:p>
            <a:r>
              <a:rPr lang="en-US" dirty="0" smtClean="0"/>
              <a:t>Malgudi Days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2434107" cy="3579849"/>
          </a:xfrm>
        </p:spPr>
        <p:txBody>
          <a:bodyPr>
            <a:noAutofit/>
          </a:bodyPr>
          <a:lstStyle/>
          <a:p>
            <a:pPr>
              <a:buBlip>
                <a:blip r:embed="rId2"/>
              </a:buBlip>
            </a:pPr>
            <a:r>
              <a:rPr lang="en-US" sz="2400" dirty="0" smtClean="0"/>
              <a:t>R.K. Narayan’s classic collection of 32 stories tells the adventures of </a:t>
            </a:r>
            <a:r>
              <a:rPr lang="en-US" sz="2400" dirty="0"/>
              <a:t> </a:t>
            </a:r>
            <a:r>
              <a:rPr lang="en-US" sz="2400" dirty="0" smtClean="0"/>
              <a:t>Swami and his friends in the imaginary town of  Malgudi.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49" y="762000"/>
            <a:ext cx="36957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5225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01" y="0"/>
            <a:ext cx="8991600" cy="1143000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Why are you afraid to hold my hand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2971800" cy="3962400"/>
          </a:xfrm>
        </p:spPr>
        <p:txBody>
          <a:bodyPr>
            <a:noAutofit/>
          </a:bodyPr>
          <a:lstStyle/>
          <a:p>
            <a:pPr>
              <a:buBlip>
                <a:blip r:embed="rId2"/>
              </a:buBlip>
            </a:pPr>
            <a:r>
              <a:rPr lang="en-US" sz="2800" dirty="0" smtClean="0"/>
              <a:t>Inspired by the Spastics Society of India, this little book by Sheila Dhir is a celebration of the normalcy of the differently-abled.</a:t>
            </a:r>
            <a:endParaRPr lang="en-US" sz="2800" dirty="0"/>
          </a:p>
        </p:txBody>
      </p:sp>
      <p:sp>
        <p:nvSpPr>
          <p:cNvPr id="4" name="AutoShape 2" descr="Why Are You Afraid To Hold My Ha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Why Are You Afraid To Hold My Han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Why Are You Afraid To Hold My Han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180028"/>
            <a:ext cx="568706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8068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6965245" cy="1202485"/>
          </a:xfrm>
        </p:spPr>
        <p:txBody>
          <a:bodyPr/>
          <a:lstStyle/>
          <a:p>
            <a:r>
              <a:rPr lang="en-US" dirty="0" smtClean="0"/>
              <a:t>Your turn now!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4724400" cy="5257800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‘Your Turn Now’ is a movement started by  Rushabh Turakhia with a simple concept-  to remind children and adults to use their innate kindness. </a:t>
            </a:r>
            <a:endParaRPr lang="en-US" dirty="0"/>
          </a:p>
        </p:txBody>
      </p:sp>
      <p:pic>
        <p:nvPicPr>
          <p:cNvPr id="3074" name="Picture 2" descr="Your Turn Now eBook : Turakhia, Rushabh, Bandukwala, Lubaina, Pimputkar,  Shraddha, Kagwade, Sakura, Pandit, Usha: Amazon.in: Kindle St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1600"/>
            <a:ext cx="34480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1269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5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72" y="762000"/>
            <a:ext cx="759572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7643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6965245" cy="1202485"/>
          </a:xfrm>
        </p:spPr>
        <p:txBody>
          <a:bodyPr/>
          <a:lstStyle/>
          <a:p>
            <a:r>
              <a:rPr lang="en-US" dirty="0" smtClean="0"/>
              <a:t>My Favourite Books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94867" y="2058534"/>
            <a:ext cx="5325665" cy="4493530"/>
            <a:chOff x="1794867" y="2058534"/>
            <a:chExt cx="5325665" cy="4493530"/>
          </a:xfrm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zoom="82000"/>
            <a:lightRig rig="morning" dir="t">
              <a:rot lat="0" lon="0" rev="20400000"/>
            </a:lightRig>
          </a:scene3d>
        </p:grpSpPr>
        <p:sp>
          <p:nvSpPr>
            <p:cNvPr id="6" name="Freeform 5"/>
            <p:cNvSpPr/>
            <p:nvPr/>
          </p:nvSpPr>
          <p:spPr>
            <a:xfrm>
              <a:off x="1794867" y="2058534"/>
              <a:ext cx="1664270" cy="998562"/>
            </a:xfrm>
            <a:custGeom>
              <a:avLst/>
              <a:gdLst>
                <a:gd name="connsiteX0" fmla="*/ 0 w 1664270"/>
                <a:gd name="connsiteY0" fmla="*/ 0 h 998562"/>
                <a:gd name="connsiteX1" fmla="*/ 1664270 w 1664270"/>
                <a:gd name="connsiteY1" fmla="*/ 0 h 998562"/>
                <a:gd name="connsiteX2" fmla="*/ 1664270 w 1664270"/>
                <a:gd name="connsiteY2" fmla="*/ 998562 h 998562"/>
                <a:gd name="connsiteX3" fmla="*/ 0 w 1664270"/>
                <a:gd name="connsiteY3" fmla="*/ 998562 h 998562"/>
                <a:gd name="connsiteX4" fmla="*/ 0 w 1664270"/>
                <a:gd name="connsiteY4" fmla="*/ 0 h 99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70" h="998562">
                  <a:moveTo>
                    <a:pt x="0" y="0"/>
                  </a:moveTo>
                  <a:lnTo>
                    <a:pt x="1664270" y="0"/>
                  </a:lnTo>
                  <a:lnTo>
                    <a:pt x="1664270" y="998562"/>
                  </a:lnTo>
                  <a:lnTo>
                    <a:pt x="0" y="998562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40000" dist="23000" dir="5400000" rotWithShape="0">
                <a:srgbClr val="FF0000">
                  <a:alpha val="68000"/>
                </a:srgbClr>
              </a:outerShdw>
            </a:effectLst>
            <a:sp3d extrusionH="190500" prstMaterial="matte"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The Mahabharata By-Samhita Arni</a:t>
              </a:r>
              <a:endParaRPr lang="en-US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3625564" y="2058534"/>
              <a:ext cx="1664270" cy="998562"/>
            </a:xfrm>
            <a:custGeom>
              <a:avLst/>
              <a:gdLst>
                <a:gd name="connsiteX0" fmla="*/ 0 w 1664270"/>
                <a:gd name="connsiteY0" fmla="*/ 0 h 998562"/>
                <a:gd name="connsiteX1" fmla="*/ 1664270 w 1664270"/>
                <a:gd name="connsiteY1" fmla="*/ 0 h 998562"/>
                <a:gd name="connsiteX2" fmla="*/ 1664270 w 1664270"/>
                <a:gd name="connsiteY2" fmla="*/ 998562 h 998562"/>
                <a:gd name="connsiteX3" fmla="*/ 0 w 1664270"/>
                <a:gd name="connsiteY3" fmla="*/ 998562 h 998562"/>
                <a:gd name="connsiteX4" fmla="*/ 0 w 1664270"/>
                <a:gd name="connsiteY4" fmla="*/ 0 h 99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70" h="998562">
                  <a:moveTo>
                    <a:pt x="0" y="0"/>
                  </a:moveTo>
                  <a:lnTo>
                    <a:pt x="1664270" y="0"/>
                  </a:lnTo>
                  <a:lnTo>
                    <a:pt x="1664270" y="998562"/>
                  </a:lnTo>
                  <a:lnTo>
                    <a:pt x="0" y="998562"/>
                  </a:lnTo>
                  <a:lnTo>
                    <a:pt x="0" y="0"/>
                  </a:lnTo>
                  <a:close/>
                </a:path>
              </a:pathLst>
            </a:custGeom>
            <a:sp3d extrusionH="190500" prstMaterial="matte"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The Why </a:t>
              </a:r>
              <a:r>
                <a:rPr lang="en-US" kern="1200" dirty="0" err="1" smtClean="0"/>
                <a:t>Why</a:t>
              </a:r>
              <a:r>
                <a:rPr lang="en-US" kern="1200" dirty="0" smtClean="0"/>
                <a:t> girl By- Mahasweta Devi</a:t>
              </a:r>
              <a:endParaRPr lang="en-US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5456262" y="2058534"/>
              <a:ext cx="1664270" cy="998562"/>
            </a:xfrm>
            <a:custGeom>
              <a:avLst/>
              <a:gdLst>
                <a:gd name="connsiteX0" fmla="*/ 0 w 1664270"/>
                <a:gd name="connsiteY0" fmla="*/ 0 h 998562"/>
                <a:gd name="connsiteX1" fmla="*/ 1664270 w 1664270"/>
                <a:gd name="connsiteY1" fmla="*/ 0 h 998562"/>
                <a:gd name="connsiteX2" fmla="*/ 1664270 w 1664270"/>
                <a:gd name="connsiteY2" fmla="*/ 998562 h 998562"/>
                <a:gd name="connsiteX3" fmla="*/ 0 w 1664270"/>
                <a:gd name="connsiteY3" fmla="*/ 998562 h 998562"/>
                <a:gd name="connsiteX4" fmla="*/ 0 w 1664270"/>
                <a:gd name="connsiteY4" fmla="*/ 0 h 99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70" h="998562">
                  <a:moveTo>
                    <a:pt x="0" y="0"/>
                  </a:moveTo>
                  <a:lnTo>
                    <a:pt x="1664270" y="0"/>
                  </a:lnTo>
                  <a:lnTo>
                    <a:pt x="1664270" y="998562"/>
                  </a:lnTo>
                  <a:lnTo>
                    <a:pt x="0" y="998562"/>
                  </a:lnTo>
                  <a:lnTo>
                    <a:pt x="0" y="0"/>
                  </a:lnTo>
                  <a:close/>
                </a:path>
              </a:pathLst>
            </a:custGeom>
            <a:sp3d extrusionH="190500" prstMaterial="matte"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Granny’s Sari By- Asha Nehemiah</a:t>
              </a:r>
              <a:endParaRPr lang="en-US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1794867" y="3223524"/>
              <a:ext cx="1664270" cy="998562"/>
            </a:xfrm>
            <a:custGeom>
              <a:avLst/>
              <a:gdLst>
                <a:gd name="connsiteX0" fmla="*/ 0 w 1664270"/>
                <a:gd name="connsiteY0" fmla="*/ 0 h 998562"/>
                <a:gd name="connsiteX1" fmla="*/ 1664270 w 1664270"/>
                <a:gd name="connsiteY1" fmla="*/ 0 h 998562"/>
                <a:gd name="connsiteX2" fmla="*/ 1664270 w 1664270"/>
                <a:gd name="connsiteY2" fmla="*/ 998562 h 998562"/>
                <a:gd name="connsiteX3" fmla="*/ 0 w 1664270"/>
                <a:gd name="connsiteY3" fmla="*/ 998562 h 998562"/>
                <a:gd name="connsiteX4" fmla="*/ 0 w 1664270"/>
                <a:gd name="connsiteY4" fmla="*/ 0 h 99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70" h="998562">
                  <a:moveTo>
                    <a:pt x="0" y="0"/>
                  </a:moveTo>
                  <a:lnTo>
                    <a:pt x="1664270" y="0"/>
                  </a:lnTo>
                  <a:lnTo>
                    <a:pt x="1664270" y="998562"/>
                  </a:lnTo>
                  <a:lnTo>
                    <a:pt x="0" y="998562"/>
                  </a:lnTo>
                  <a:lnTo>
                    <a:pt x="0" y="0"/>
                  </a:lnTo>
                  <a:close/>
                </a:path>
              </a:pathLst>
            </a:custGeom>
            <a:sp3d extrusionH="190500" prstMaterial="matte"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smtClean="0"/>
                <a:t>Moin and the Monster By- Anushka  Ravishankar </a:t>
              </a:r>
              <a:endParaRPr lang="en-US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625564" y="3223524"/>
              <a:ext cx="1664270" cy="998562"/>
            </a:xfrm>
            <a:custGeom>
              <a:avLst/>
              <a:gdLst>
                <a:gd name="connsiteX0" fmla="*/ 0 w 1664270"/>
                <a:gd name="connsiteY0" fmla="*/ 0 h 998562"/>
                <a:gd name="connsiteX1" fmla="*/ 1664270 w 1664270"/>
                <a:gd name="connsiteY1" fmla="*/ 0 h 998562"/>
                <a:gd name="connsiteX2" fmla="*/ 1664270 w 1664270"/>
                <a:gd name="connsiteY2" fmla="*/ 998562 h 998562"/>
                <a:gd name="connsiteX3" fmla="*/ 0 w 1664270"/>
                <a:gd name="connsiteY3" fmla="*/ 998562 h 998562"/>
                <a:gd name="connsiteX4" fmla="*/ 0 w 1664270"/>
                <a:gd name="connsiteY4" fmla="*/ 0 h 99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70" h="998562">
                  <a:moveTo>
                    <a:pt x="0" y="0"/>
                  </a:moveTo>
                  <a:lnTo>
                    <a:pt x="1664270" y="0"/>
                  </a:lnTo>
                  <a:lnTo>
                    <a:pt x="1664270" y="998562"/>
                  </a:lnTo>
                  <a:lnTo>
                    <a:pt x="0" y="998562"/>
                  </a:lnTo>
                  <a:lnTo>
                    <a:pt x="0" y="0"/>
                  </a:lnTo>
                  <a:close/>
                </a:path>
              </a:pathLst>
            </a:custGeom>
            <a:sp3d extrusionH="190500" prstMaterial="matte"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smtClean="0"/>
                <a:t>Padma goes to Space By- Shweta Prakash</a:t>
              </a:r>
              <a:endParaRPr lang="en-US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456262" y="3223524"/>
              <a:ext cx="1664270" cy="998562"/>
            </a:xfrm>
            <a:custGeom>
              <a:avLst/>
              <a:gdLst>
                <a:gd name="connsiteX0" fmla="*/ 0 w 1664270"/>
                <a:gd name="connsiteY0" fmla="*/ 0 h 998562"/>
                <a:gd name="connsiteX1" fmla="*/ 1664270 w 1664270"/>
                <a:gd name="connsiteY1" fmla="*/ 0 h 998562"/>
                <a:gd name="connsiteX2" fmla="*/ 1664270 w 1664270"/>
                <a:gd name="connsiteY2" fmla="*/ 998562 h 998562"/>
                <a:gd name="connsiteX3" fmla="*/ 0 w 1664270"/>
                <a:gd name="connsiteY3" fmla="*/ 998562 h 998562"/>
                <a:gd name="connsiteX4" fmla="*/ 0 w 1664270"/>
                <a:gd name="connsiteY4" fmla="*/ 0 h 99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70" h="998562">
                  <a:moveTo>
                    <a:pt x="0" y="0"/>
                  </a:moveTo>
                  <a:lnTo>
                    <a:pt x="1664270" y="0"/>
                  </a:lnTo>
                  <a:lnTo>
                    <a:pt x="1664270" y="998562"/>
                  </a:lnTo>
                  <a:lnTo>
                    <a:pt x="0" y="998562"/>
                  </a:lnTo>
                  <a:lnTo>
                    <a:pt x="0" y="0"/>
                  </a:lnTo>
                  <a:close/>
                </a:path>
              </a:pathLst>
            </a:custGeom>
            <a:sp3d extrusionH="190500" prstMaterial="matte"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smtClean="0"/>
                <a:t>We the children of India By- Leila Seth</a:t>
              </a:r>
              <a:endParaRPr lang="en-US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1794867" y="4388513"/>
              <a:ext cx="1664270" cy="998562"/>
            </a:xfrm>
            <a:custGeom>
              <a:avLst/>
              <a:gdLst>
                <a:gd name="connsiteX0" fmla="*/ 0 w 1664270"/>
                <a:gd name="connsiteY0" fmla="*/ 0 h 998562"/>
                <a:gd name="connsiteX1" fmla="*/ 1664270 w 1664270"/>
                <a:gd name="connsiteY1" fmla="*/ 0 h 998562"/>
                <a:gd name="connsiteX2" fmla="*/ 1664270 w 1664270"/>
                <a:gd name="connsiteY2" fmla="*/ 998562 h 998562"/>
                <a:gd name="connsiteX3" fmla="*/ 0 w 1664270"/>
                <a:gd name="connsiteY3" fmla="*/ 998562 h 998562"/>
                <a:gd name="connsiteX4" fmla="*/ 0 w 1664270"/>
                <a:gd name="connsiteY4" fmla="*/ 0 h 99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70" h="998562">
                  <a:moveTo>
                    <a:pt x="0" y="0"/>
                  </a:moveTo>
                  <a:lnTo>
                    <a:pt x="1664270" y="0"/>
                  </a:lnTo>
                  <a:lnTo>
                    <a:pt x="1664270" y="998562"/>
                  </a:lnTo>
                  <a:lnTo>
                    <a:pt x="0" y="998562"/>
                  </a:lnTo>
                  <a:lnTo>
                    <a:pt x="0" y="0"/>
                  </a:lnTo>
                  <a:close/>
                </a:path>
              </a:pathLst>
            </a:custGeom>
            <a:sp3d extrusionH="190500" prstMaterial="matte"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smtClean="0"/>
                <a:t>Handmade in India By-Olivia Frasker </a:t>
              </a:r>
              <a:endParaRPr lang="en-US" kern="1200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625564" y="4388513"/>
              <a:ext cx="1664270" cy="998562"/>
            </a:xfrm>
            <a:custGeom>
              <a:avLst/>
              <a:gdLst>
                <a:gd name="connsiteX0" fmla="*/ 0 w 1664270"/>
                <a:gd name="connsiteY0" fmla="*/ 0 h 998562"/>
                <a:gd name="connsiteX1" fmla="*/ 1664270 w 1664270"/>
                <a:gd name="connsiteY1" fmla="*/ 0 h 998562"/>
                <a:gd name="connsiteX2" fmla="*/ 1664270 w 1664270"/>
                <a:gd name="connsiteY2" fmla="*/ 998562 h 998562"/>
                <a:gd name="connsiteX3" fmla="*/ 0 w 1664270"/>
                <a:gd name="connsiteY3" fmla="*/ 998562 h 998562"/>
                <a:gd name="connsiteX4" fmla="*/ 0 w 1664270"/>
                <a:gd name="connsiteY4" fmla="*/ 0 h 99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70" h="998562">
                  <a:moveTo>
                    <a:pt x="0" y="0"/>
                  </a:moveTo>
                  <a:lnTo>
                    <a:pt x="1664270" y="0"/>
                  </a:lnTo>
                  <a:lnTo>
                    <a:pt x="1664270" y="998562"/>
                  </a:lnTo>
                  <a:lnTo>
                    <a:pt x="0" y="998562"/>
                  </a:lnTo>
                  <a:lnTo>
                    <a:pt x="0" y="0"/>
                  </a:lnTo>
                  <a:close/>
                </a:path>
              </a:pathLst>
            </a:custGeom>
            <a:sp3d extrusionH="190500" prstMaterial="matte"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smtClean="0"/>
                <a:t>Malgudi Days By- R.K. Narayan</a:t>
              </a:r>
              <a:endParaRPr lang="en-US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456262" y="4388513"/>
              <a:ext cx="1664270" cy="998562"/>
            </a:xfrm>
            <a:custGeom>
              <a:avLst/>
              <a:gdLst>
                <a:gd name="connsiteX0" fmla="*/ 0 w 1664270"/>
                <a:gd name="connsiteY0" fmla="*/ 0 h 998562"/>
                <a:gd name="connsiteX1" fmla="*/ 1664270 w 1664270"/>
                <a:gd name="connsiteY1" fmla="*/ 0 h 998562"/>
                <a:gd name="connsiteX2" fmla="*/ 1664270 w 1664270"/>
                <a:gd name="connsiteY2" fmla="*/ 998562 h 998562"/>
                <a:gd name="connsiteX3" fmla="*/ 0 w 1664270"/>
                <a:gd name="connsiteY3" fmla="*/ 998562 h 998562"/>
                <a:gd name="connsiteX4" fmla="*/ 0 w 1664270"/>
                <a:gd name="connsiteY4" fmla="*/ 0 h 99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70" h="998562">
                  <a:moveTo>
                    <a:pt x="0" y="0"/>
                  </a:moveTo>
                  <a:lnTo>
                    <a:pt x="1664270" y="0"/>
                  </a:lnTo>
                  <a:lnTo>
                    <a:pt x="1664270" y="998562"/>
                  </a:lnTo>
                  <a:lnTo>
                    <a:pt x="0" y="998562"/>
                  </a:lnTo>
                  <a:lnTo>
                    <a:pt x="0" y="0"/>
                  </a:lnTo>
                  <a:close/>
                </a:path>
              </a:pathLst>
            </a:custGeom>
            <a:sp3d extrusionH="190500" prstMaterial="matte"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smtClean="0"/>
                <a:t>Your Turn Now By- Rushabh Turakhia</a:t>
              </a:r>
              <a:endParaRPr lang="en-US" kern="1200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625564" y="5553502"/>
              <a:ext cx="1664270" cy="998562"/>
            </a:xfrm>
            <a:custGeom>
              <a:avLst/>
              <a:gdLst>
                <a:gd name="connsiteX0" fmla="*/ 0 w 1664270"/>
                <a:gd name="connsiteY0" fmla="*/ 0 h 998562"/>
                <a:gd name="connsiteX1" fmla="*/ 1664270 w 1664270"/>
                <a:gd name="connsiteY1" fmla="*/ 0 h 998562"/>
                <a:gd name="connsiteX2" fmla="*/ 1664270 w 1664270"/>
                <a:gd name="connsiteY2" fmla="*/ 998562 h 998562"/>
                <a:gd name="connsiteX3" fmla="*/ 0 w 1664270"/>
                <a:gd name="connsiteY3" fmla="*/ 998562 h 998562"/>
                <a:gd name="connsiteX4" fmla="*/ 0 w 1664270"/>
                <a:gd name="connsiteY4" fmla="*/ 0 h 99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270" h="998562">
                  <a:moveTo>
                    <a:pt x="0" y="0"/>
                  </a:moveTo>
                  <a:lnTo>
                    <a:pt x="1664270" y="0"/>
                  </a:lnTo>
                  <a:lnTo>
                    <a:pt x="1664270" y="998562"/>
                  </a:lnTo>
                  <a:lnTo>
                    <a:pt x="0" y="998562"/>
                  </a:lnTo>
                  <a:lnTo>
                    <a:pt x="0" y="0"/>
                  </a:lnTo>
                  <a:close/>
                </a:path>
              </a:pathLst>
            </a:custGeom>
            <a:sp3d extrusionH="190500" prstMaterial="matte"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smtClean="0"/>
                <a:t>Why are you afraid to hold my hand By- Sheila Dhir</a:t>
              </a:r>
              <a:endParaRPr lang="en-US" kern="12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1371600" y="1066800"/>
            <a:ext cx="6629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all love to read books. Today I am going to tell you some of my favourite books.</a:t>
            </a:r>
          </a:p>
        </p:txBody>
      </p:sp>
    </p:spTree>
    <p:extLst>
      <p:ext uri="{BB962C8B-B14F-4D97-AF65-F5344CB8AC3E}">
        <p14:creationId xmlns:p14="http://schemas.microsoft.com/office/powerpoint/2010/main" val="41477007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965245" cy="1202485"/>
          </a:xfrm>
        </p:spPr>
        <p:txBody>
          <a:bodyPr/>
          <a:lstStyle/>
          <a:p>
            <a:r>
              <a:rPr lang="en-US" dirty="0" smtClean="0"/>
              <a:t>The Mahabharata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43000"/>
            <a:ext cx="3200399" cy="48006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000" dirty="0" smtClean="0"/>
              <a:t>Samhita Arni’s “The Mahabharata-A child’s view", published by Tara Books, tells the loved ancient tale of war, kingship, honour and revenge in an unorthodox manner-through the eyed of a child.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76"/>
          <a:stretch/>
        </p:blipFill>
        <p:spPr bwMode="auto">
          <a:xfrm>
            <a:off x="4648200" y="1371600"/>
            <a:ext cx="419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76426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5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6965245" cy="1202485"/>
          </a:xfrm>
        </p:spPr>
        <p:txBody>
          <a:bodyPr/>
          <a:lstStyle/>
          <a:p>
            <a:r>
              <a:rPr lang="en-US" dirty="0" smtClean="0"/>
              <a:t>The Why Why Girl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3581400" cy="47244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400" dirty="0" smtClean="0"/>
              <a:t>Mahasweta Devi tells us how she meets Moyna (and her mongoose!) and this helps her find answers to all the “why- whys” through books that books Moyna learns to read. </a:t>
            </a:r>
            <a:endParaRPr lang="en-US" sz="2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71600"/>
            <a:ext cx="371475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729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6965245" cy="1202485"/>
          </a:xfrm>
        </p:spPr>
        <p:txBody>
          <a:bodyPr/>
          <a:lstStyle/>
          <a:p>
            <a:r>
              <a:rPr lang="en-US" dirty="0" smtClean="0"/>
              <a:t>Granny’s Sari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3352800" cy="48768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400" dirty="0" smtClean="0"/>
              <a:t>In Asha Nehemiah's book, Granny’s favourite Sari has been blown away b the wind! As Granny and Anu go looking for it, they meet several people who have used the saree to their advantage.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08" y="1219200"/>
            <a:ext cx="3810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6992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6400"/>
            <a:ext cx="2895599" cy="44958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000" dirty="0" smtClean="0"/>
              <a:t>Following one of the monster rules- Rule 17- ‘A monster can be sent to human world’- An invisible monster enters Moin’s life. Anushka Ravishankar blends the story perfectly.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8800"/>
            <a:ext cx="3581400" cy="444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2000" y="304800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Moin and the MONSTER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557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6965245" cy="1202485"/>
          </a:xfrm>
        </p:spPr>
        <p:txBody>
          <a:bodyPr/>
          <a:lstStyle/>
          <a:p>
            <a:r>
              <a:rPr lang="en-US" dirty="0" smtClean="0"/>
              <a:t>Padma goes to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3429000" cy="4427669"/>
          </a:xfrm>
        </p:spPr>
        <p:txBody>
          <a:bodyPr>
            <a:noAutofit/>
          </a:bodyPr>
          <a:lstStyle/>
          <a:p>
            <a:pPr>
              <a:buBlip>
                <a:blip r:embed="rId2"/>
              </a:buBlip>
            </a:pPr>
            <a:r>
              <a:rPr lang="en-US" sz="2000" dirty="0" smtClean="0"/>
              <a:t>Shweta Prakash tells the story that somewhere in the universe, little children in butterfly shaped time machines eat scrumptious star- rock salad from Galaxy Stellar 5689, and a volcano erupts fruit juice that freezes into ice cream.</a:t>
            </a:r>
            <a:endParaRPr lang="en-US" sz="2000" dirty="0"/>
          </a:p>
        </p:txBody>
      </p:sp>
      <p:pic>
        <p:nvPicPr>
          <p:cNvPr id="2050" name="Picture 2" descr="Buy Padma Goes to Space () Book Online at Low Prices in India | Padma Goes  to Space () Reviews &amp;amp; Ratings - Amazon.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71600"/>
            <a:ext cx="4307541" cy="449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562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66800"/>
            <a:ext cx="423433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965245" cy="1202485"/>
          </a:xfrm>
        </p:spPr>
        <p:txBody>
          <a:bodyPr/>
          <a:lstStyle/>
          <a:p>
            <a:r>
              <a:rPr lang="en-US" dirty="0" smtClean="0"/>
              <a:t>We the Children of India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24000"/>
            <a:ext cx="2438400" cy="426720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sz="2000" dirty="0" smtClean="0"/>
              <a:t>Former Chief Justice Leila Seth makes the words of the Preamble to the Constitution understandable to even the youngest reader.</a:t>
            </a:r>
          </a:p>
        </p:txBody>
      </p:sp>
    </p:spTree>
    <p:extLst>
      <p:ext uri="{BB962C8B-B14F-4D97-AF65-F5344CB8AC3E}">
        <p14:creationId xmlns:p14="http://schemas.microsoft.com/office/powerpoint/2010/main" val="3487020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5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70"/>
            <a:ext cx="6965245" cy="1202485"/>
          </a:xfrm>
        </p:spPr>
        <p:txBody>
          <a:bodyPr/>
          <a:lstStyle/>
          <a:p>
            <a:r>
              <a:rPr lang="en-US" dirty="0" smtClean="0"/>
              <a:t>Handmade in India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3733800" cy="46482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400" dirty="0" smtClean="0"/>
              <a:t>Olivia Fraser takes us on a delightful journey around the various states of the country and gives us a glimpse of some of the many things that are handmade in India.</a:t>
            </a:r>
            <a:endParaRPr lang="en-US" sz="2400" dirty="0"/>
          </a:p>
        </p:txBody>
      </p:sp>
      <p:pic>
        <p:nvPicPr>
          <p:cNvPr id="3076" name="Picture 4" descr="Saffron Tree: Handmade in In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79" y="990600"/>
            <a:ext cx="369731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2404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442</Words>
  <Application>Microsoft Office PowerPoint</Application>
  <PresentationFormat>On-screen Show (4:3)</PresentationFormat>
  <Paragraphs>35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Brush Script MT</vt:lpstr>
      <vt:lpstr>Calibri</vt:lpstr>
      <vt:lpstr>Office Theme</vt:lpstr>
      <vt:lpstr>My Favourite Books</vt:lpstr>
      <vt:lpstr>My Favourite Books</vt:lpstr>
      <vt:lpstr>The Mahabharata</vt:lpstr>
      <vt:lpstr>The Why Why Girl</vt:lpstr>
      <vt:lpstr>Granny’s Sari</vt:lpstr>
      <vt:lpstr>PowerPoint Presentation</vt:lpstr>
      <vt:lpstr>Padma goes to Space</vt:lpstr>
      <vt:lpstr>We the Children of India</vt:lpstr>
      <vt:lpstr>Handmade in India</vt:lpstr>
      <vt:lpstr>Malgudi Days</vt:lpstr>
      <vt:lpstr>Why are you afraid to hold my hand</vt:lpstr>
      <vt:lpstr>Your turn now!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Favourite Books</dc:title>
  <dc:creator>Jahanvi</dc:creator>
  <cp:lastModifiedBy>Jahanvi</cp:lastModifiedBy>
  <cp:revision>25</cp:revision>
  <dcterms:created xsi:type="dcterms:W3CDTF">2021-11-10T10:44:23Z</dcterms:created>
  <dcterms:modified xsi:type="dcterms:W3CDTF">2022-03-20T13:05:48Z</dcterms:modified>
</cp:coreProperties>
</file>